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0691813" cy="7559675"/>
  <p:notesSz cx="7099300" cy="10234613"/>
  <p:defaultTextStyle>
    <a:defPPr>
      <a:defRPr lang="ja-JP"/>
    </a:defPPr>
    <a:lvl1pPr marL="0" algn="l" defTabSz="1042873" rtl="0" eaLnBrk="1" latinLnBrk="0" hangingPunct="1">
      <a:defRPr kumimoji="1" sz="2053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kumimoji="1" sz="2053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kumimoji="1" sz="2053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kumimoji="1" sz="2053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kumimoji="1" sz="2053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kumimoji="1" sz="2053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kumimoji="1" sz="2053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kumimoji="1" sz="2053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kumimoji="1" sz="20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009999"/>
    <a:srgbClr val="0000FF"/>
    <a:srgbClr val="00CC99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72" autoAdjust="0"/>
    <p:restoredTop sz="94561" autoAdjust="0"/>
  </p:normalViewPr>
  <p:slideViewPr>
    <p:cSldViewPr snapToGrid="0">
      <p:cViewPr varScale="1">
        <p:scale>
          <a:sx n="60" d="100"/>
          <a:sy n="60" d="100"/>
        </p:scale>
        <p:origin x="156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5981" cy="512460"/>
          </a:xfrm>
          <a:prstGeom prst="rect">
            <a:avLst/>
          </a:prstGeom>
        </p:spPr>
        <p:txBody>
          <a:bodyPr vert="horz" lIns="93724" tIns="46861" rIns="93724" bIns="4686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682" y="0"/>
            <a:ext cx="3075981" cy="512460"/>
          </a:xfrm>
          <a:prstGeom prst="rect">
            <a:avLst/>
          </a:prstGeom>
        </p:spPr>
        <p:txBody>
          <a:bodyPr vert="horz" lIns="93724" tIns="46861" rIns="93724" bIns="46861" rtlCol="0"/>
          <a:lstStyle>
            <a:lvl1pPr algn="r">
              <a:defRPr sz="1200"/>
            </a:lvl1pPr>
          </a:lstStyle>
          <a:p>
            <a:fld id="{D1B68767-7985-436D-AD9C-F4BD87A1A07E}" type="datetimeFigureOut">
              <a:rPr kumimoji="1" lang="ja-JP" altLang="en-US" smtClean="0"/>
              <a:t>2021/6/6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08075" y="1279525"/>
            <a:ext cx="4883150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724" tIns="46861" rIns="93724" bIns="4686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096" y="4925136"/>
            <a:ext cx="5679113" cy="4029949"/>
          </a:xfrm>
          <a:prstGeom prst="rect">
            <a:avLst/>
          </a:prstGeom>
        </p:spPr>
        <p:txBody>
          <a:bodyPr vert="horz" lIns="93724" tIns="46861" rIns="93724" bIns="4686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2154"/>
            <a:ext cx="3075981" cy="512460"/>
          </a:xfrm>
          <a:prstGeom prst="rect">
            <a:avLst/>
          </a:prstGeom>
        </p:spPr>
        <p:txBody>
          <a:bodyPr vert="horz" lIns="93724" tIns="46861" rIns="93724" bIns="4686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682" y="9722154"/>
            <a:ext cx="3075981" cy="512460"/>
          </a:xfrm>
          <a:prstGeom prst="rect">
            <a:avLst/>
          </a:prstGeom>
        </p:spPr>
        <p:txBody>
          <a:bodyPr vert="horz" lIns="93724" tIns="46861" rIns="93724" bIns="46861" rtlCol="0" anchor="b"/>
          <a:lstStyle>
            <a:lvl1pPr algn="r">
              <a:defRPr sz="1200"/>
            </a:lvl1pPr>
          </a:lstStyle>
          <a:p>
            <a:fld id="{E7623865-0133-4373-9BD1-AC3920574D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6753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623865-0133-4373-9BD1-AC3920574D3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1707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44CEB-A230-44C3-A65A-5ABBE06ABDB8}" type="datetimeFigureOut">
              <a:rPr kumimoji="1" lang="ja-JP" altLang="en-US" smtClean="0"/>
              <a:t>2021/6/6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C286-8A4A-4C8B-AC94-576D91C91AD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38326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44CEB-A230-44C3-A65A-5ABBE06ABDB8}" type="datetimeFigureOut">
              <a:rPr kumimoji="1" lang="ja-JP" altLang="en-US" smtClean="0"/>
              <a:t>2021/6/6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C286-8A4A-4C8B-AC94-576D91C91AD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58045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44CEB-A230-44C3-A65A-5ABBE06ABDB8}" type="datetimeFigureOut">
              <a:rPr kumimoji="1" lang="ja-JP" altLang="en-US" smtClean="0"/>
              <a:t>2021/6/6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C286-8A4A-4C8B-AC94-576D91C91AD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2749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44CEB-A230-44C3-A65A-5ABBE06ABDB8}" type="datetimeFigureOut">
              <a:rPr kumimoji="1" lang="ja-JP" altLang="en-US" smtClean="0"/>
              <a:t>2021/6/6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C286-8A4A-4C8B-AC94-576D91C91AD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7657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44CEB-A230-44C3-A65A-5ABBE06ABDB8}" type="datetimeFigureOut">
              <a:rPr kumimoji="1" lang="ja-JP" altLang="en-US" smtClean="0"/>
              <a:t>2021/6/6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C286-8A4A-4C8B-AC94-576D91C91AD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40344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44CEB-A230-44C3-A65A-5ABBE06ABDB8}" type="datetimeFigureOut">
              <a:rPr kumimoji="1" lang="ja-JP" altLang="en-US" smtClean="0"/>
              <a:t>2021/6/6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C286-8A4A-4C8B-AC94-576D91C91AD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12447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44CEB-A230-44C3-A65A-5ABBE06ABDB8}" type="datetimeFigureOut">
              <a:rPr kumimoji="1" lang="ja-JP" altLang="en-US" smtClean="0"/>
              <a:t>2021/6/6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C286-8A4A-4C8B-AC94-576D91C91AD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53422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44CEB-A230-44C3-A65A-5ABBE06ABDB8}" type="datetimeFigureOut">
              <a:rPr kumimoji="1" lang="ja-JP" altLang="en-US" smtClean="0"/>
              <a:t>2021/6/6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C286-8A4A-4C8B-AC94-576D91C91AD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54430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44CEB-A230-44C3-A65A-5ABBE06ABDB8}" type="datetimeFigureOut">
              <a:rPr kumimoji="1" lang="ja-JP" altLang="en-US" smtClean="0"/>
              <a:t>2021/6/6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C286-8A4A-4C8B-AC94-576D91C91AD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27294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44CEB-A230-44C3-A65A-5ABBE06ABDB8}" type="datetimeFigureOut">
              <a:rPr kumimoji="1" lang="ja-JP" altLang="en-US" smtClean="0"/>
              <a:t>2021/6/6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C286-8A4A-4C8B-AC94-576D91C91AD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46483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44CEB-A230-44C3-A65A-5ABBE06ABDB8}" type="datetimeFigureOut">
              <a:rPr kumimoji="1" lang="ja-JP" altLang="en-US" smtClean="0"/>
              <a:t>2021/6/6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C286-8A4A-4C8B-AC94-576D91C91AD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86107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44CEB-A230-44C3-A65A-5ABBE06ABDB8}" type="datetimeFigureOut">
              <a:rPr kumimoji="1" lang="ja-JP" altLang="en-US" smtClean="0"/>
              <a:t>2021/6/6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2C286-8A4A-4C8B-AC94-576D91C91AD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43342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kumimoji="1"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kumimoji="1"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>
            <a:extLst>
              <a:ext uri="{FF2B5EF4-FFF2-40B4-BE49-F238E27FC236}">
                <a16:creationId xmlns:a16="http://schemas.microsoft.com/office/drawing/2014/main" id="{44CCEC6E-28D3-4A58-B5C3-666047D751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8148" y="0"/>
            <a:ext cx="10691813" cy="7302335"/>
          </a:xfrm>
          <a:prstGeom prst="rect">
            <a:avLst/>
          </a:prstGeom>
        </p:spPr>
      </p:pic>
      <p:sp>
        <p:nvSpPr>
          <p:cNvPr id="14" name="テキスト ボックス 13"/>
          <p:cNvSpPr txBox="1"/>
          <p:nvPr/>
        </p:nvSpPr>
        <p:spPr>
          <a:xfrm>
            <a:off x="7383676" y="2953827"/>
            <a:ext cx="12995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>
                <a:solidFill>
                  <a:srgbClr val="CC0066"/>
                </a:solidFill>
              </a:rPr>
              <a:t>+ </a:t>
            </a:r>
            <a:r>
              <a:rPr lang="ja-JP" altLang="en-US" sz="1100" b="1" dirty="0">
                <a:solidFill>
                  <a:srgbClr val="CC0066"/>
                </a:solidFill>
              </a:rPr>
              <a:t>ガーリックオイル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207181" y="6691067"/>
            <a:ext cx="6075809" cy="338554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solidFill>
                  <a:schemeClr val="bg1"/>
                </a:solidFill>
              </a:rPr>
              <a:t>協力：スターブリッジ株式会社 </a:t>
            </a:r>
            <a:r>
              <a:rPr lang="en-US" altLang="ja-JP" sz="1600" b="1" dirty="0">
                <a:solidFill>
                  <a:schemeClr val="bg1"/>
                </a:solidFill>
              </a:rPr>
              <a:t>042-582-8691</a:t>
            </a:r>
            <a:r>
              <a:rPr lang="ja-JP" altLang="en-US" sz="1600" b="1" dirty="0">
                <a:solidFill>
                  <a:schemeClr val="bg1"/>
                </a:solidFill>
              </a:rPr>
              <a:t>　</a:t>
            </a:r>
            <a:r>
              <a:rPr lang="en-US" altLang="ja-JP" sz="1600" b="1" dirty="0">
                <a:solidFill>
                  <a:schemeClr val="bg1"/>
                </a:solidFill>
              </a:rPr>
              <a:t>www.starbridge.link</a:t>
            </a:r>
            <a:endParaRPr lang="ja-JP" altLang="en-US" sz="1600" b="1" dirty="0">
              <a:solidFill>
                <a:schemeClr val="bg1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10038450" y="4124704"/>
            <a:ext cx="559800" cy="1067166"/>
          </a:xfrm>
          <a:prstGeom prst="rect">
            <a:avLst/>
          </a:prstGeom>
          <a:solidFill>
            <a:schemeClr val="bg1"/>
          </a:solidFill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8714584" y="4438044"/>
            <a:ext cx="1299525" cy="2333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1050"/>
              </a:lnSpc>
            </a:pPr>
            <a:r>
              <a:rPr lang="ja-JP" altLang="en-US" sz="1200" b="1" dirty="0">
                <a:solidFill>
                  <a:srgbClr val="009999"/>
                </a:solidFill>
              </a:rPr>
              <a:t>ガーリックオイル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9738786" y="5235688"/>
            <a:ext cx="953027" cy="37446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1050"/>
              </a:lnSpc>
            </a:pPr>
            <a:r>
              <a:rPr lang="ja-JP" altLang="en-US" sz="1200" b="1" dirty="0">
                <a:solidFill>
                  <a:srgbClr val="009999"/>
                </a:solidFill>
              </a:rPr>
              <a:t>超電水　</a:t>
            </a:r>
            <a:endParaRPr lang="en-US" altLang="ja-JP" sz="1200" b="1" dirty="0">
              <a:solidFill>
                <a:srgbClr val="009999"/>
              </a:solidFill>
            </a:endParaRPr>
          </a:p>
          <a:p>
            <a:pPr algn="ctr">
              <a:lnSpc>
                <a:spcPts val="1050"/>
              </a:lnSpc>
            </a:pPr>
            <a:r>
              <a:rPr lang="ja-JP" altLang="en-US" sz="1200" b="1" dirty="0">
                <a:solidFill>
                  <a:srgbClr val="009999"/>
                </a:solidFill>
              </a:rPr>
              <a:t>除菌消臭剤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8790705" y="3355303"/>
            <a:ext cx="1249737" cy="1067166"/>
          </a:xfrm>
          <a:prstGeom prst="rect">
            <a:avLst/>
          </a:prstGeom>
          <a:solidFill>
            <a:schemeClr val="bg1"/>
          </a:solidFill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 dirty="0"/>
          </a:p>
        </p:txBody>
      </p:sp>
      <p:sp>
        <p:nvSpPr>
          <p:cNvPr id="7" name="正方形/長方形 6"/>
          <p:cNvSpPr/>
          <p:nvPr/>
        </p:nvSpPr>
        <p:spPr>
          <a:xfrm>
            <a:off x="8619034" y="2084935"/>
            <a:ext cx="1423324" cy="1246233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 dirty="0"/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957856" y="3278113"/>
            <a:ext cx="859088" cy="1125017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20440" y="4168522"/>
            <a:ext cx="453436" cy="979529"/>
          </a:xfrm>
          <a:prstGeom prst="rect">
            <a:avLst/>
          </a:prstGeom>
        </p:spPr>
      </p:pic>
      <p:sp>
        <p:nvSpPr>
          <p:cNvPr id="18" name="楕円 17">
            <a:extLst>
              <a:ext uri="{FF2B5EF4-FFF2-40B4-BE49-F238E27FC236}">
                <a16:creationId xmlns:a16="http://schemas.microsoft.com/office/drawing/2014/main" id="{0A692D5E-364C-4AB8-B1A0-74857F60DC03}"/>
              </a:ext>
            </a:extLst>
          </p:cNvPr>
          <p:cNvSpPr/>
          <p:nvPr/>
        </p:nvSpPr>
        <p:spPr>
          <a:xfrm>
            <a:off x="9304423" y="997243"/>
            <a:ext cx="1291138" cy="82350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>
                <a:solidFill>
                  <a:schemeClr val="accent6">
                    <a:lumMod val="75000"/>
                  </a:schemeClr>
                </a:solidFill>
              </a:rPr>
              <a:t>ウィルス対応</a:t>
            </a:r>
          </a:p>
        </p:txBody>
      </p:sp>
    </p:spTree>
    <p:extLst>
      <p:ext uri="{BB962C8B-B14F-4D97-AF65-F5344CB8AC3E}">
        <p14:creationId xmlns:p14="http://schemas.microsoft.com/office/powerpoint/2010/main" val="2572847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1183</TotalTime>
  <Words>21</Words>
  <Application>Microsoft Office PowerPoint</Application>
  <PresentationFormat>ユーザー設定</PresentationFormat>
  <Paragraphs>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Ichiro</dc:creator>
  <cp:lastModifiedBy>ichiro.isozaki@gmail.com</cp:lastModifiedBy>
  <cp:revision>52</cp:revision>
  <cp:lastPrinted>2021-06-06T13:08:47Z</cp:lastPrinted>
  <dcterms:created xsi:type="dcterms:W3CDTF">2021-02-10T04:32:33Z</dcterms:created>
  <dcterms:modified xsi:type="dcterms:W3CDTF">2021-06-06T13:12:54Z</dcterms:modified>
</cp:coreProperties>
</file>